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1" roundtripDataSignature="AMtx7mgKdlGa94NBryu1SFUx7lTgT9EA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" name="Google Shape;15;p17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7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5904291" y="2237854"/>
            <a:ext cx="3405099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6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아날로그 시계</a:t>
            </a:r>
            <a:endParaRPr b="1" sz="60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268400" y="923330"/>
            <a:ext cx="414248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PROJECT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2513762" y="4734370"/>
            <a:ext cx="9144000" cy="1969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lang="ko-KR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				        발표일시 : 09.17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lang="ko-KR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					   조 원 : 김한솔</a:t>
            </a:r>
            <a:endParaRPr b="0" sz="2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lang="ko-KR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						   남진황</a:t>
            </a:r>
            <a:endParaRPr b="0" sz="2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lang="ko-KR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						   송세용</a:t>
            </a:r>
            <a:endParaRPr b="0" sz="2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lang="ko-KR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						   이선웅</a:t>
            </a:r>
            <a:endParaRPr b="0" sz="2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" name="Google Shape;209;p10"/>
          <p:cNvCxnSpPr/>
          <p:nvPr/>
        </p:nvCxnSpPr>
        <p:spPr>
          <a:xfrm>
            <a:off x="0" y="1142096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0" name="Google Shape;210;p10"/>
          <p:cNvSpPr txBox="1"/>
          <p:nvPr/>
        </p:nvSpPr>
        <p:spPr>
          <a:xfrm>
            <a:off x="902111" y="83165"/>
            <a:ext cx="29706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알람 개발 과정</a:t>
            </a:r>
            <a:endParaRPr/>
          </a:p>
        </p:txBody>
      </p:sp>
      <p:sp>
        <p:nvSpPr>
          <p:cNvPr id="211" name="Google Shape;211;p10"/>
          <p:cNvSpPr txBox="1"/>
          <p:nvPr/>
        </p:nvSpPr>
        <p:spPr>
          <a:xfrm>
            <a:off x="66174" y="140555"/>
            <a:ext cx="103105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2-4,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0"/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0"/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0"/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"/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0"/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0"/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"/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sz="1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0"/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"/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STEP 2</a:t>
            </a:r>
            <a:endParaRPr sz="1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"/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0"/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STEP 3</a:t>
            </a:r>
            <a:endParaRPr sz="1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STEP 4</a:t>
            </a:r>
            <a:endParaRPr sz="1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0"/>
          <p:cNvSpPr txBox="1"/>
          <p:nvPr/>
        </p:nvSpPr>
        <p:spPr>
          <a:xfrm>
            <a:off x="1073965" y="3427654"/>
            <a:ext cx="168289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비콘 버튼을 눌러 알람 기능을 활성화시킨다.</a:t>
            </a:r>
            <a:endParaRPr/>
          </a:p>
        </p:txBody>
      </p:sp>
      <p:sp>
        <p:nvSpPr>
          <p:cNvPr id="228" name="Google Shape;228;p10"/>
          <p:cNvSpPr txBox="1"/>
          <p:nvPr/>
        </p:nvSpPr>
        <p:spPr>
          <a:xfrm>
            <a:off x="3810221" y="3427655"/>
            <a:ext cx="1709633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getState(TRUE)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알람 버튼이 눌려있는지 확인.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만약 지정된 시간이면 경고창 띄우기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0"/>
          <p:cNvSpPr txBox="1"/>
          <p:nvPr/>
        </p:nvSpPr>
        <p:spPr>
          <a:xfrm>
            <a:off x="6601522" y="3349597"/>
            <a:ext cx="1717288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알람 기능과 그리기 기능을 동시에 실행하려다보니 둘 중 하나는 실행이 되지 않는 오류가 생김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9359188" y="3427654"/>
            <a:ext cx="1682895" cy="843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두 가지 기능은 각각의 스레드로 나눠 작동시킨다.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0"/>
          <p:cNvSpPr/>
          <p:nvPr/>
        </p:nvSpPr>
        <p:spPr>
          <a:xfrm>
            <a:off x="10002644" y="6515732"/>
            <a:ext cx="2178203" cy="3088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" name="Google Shape;237;p11"/>
          <p:cNvCxnSpPr/>
          <p:nvPr/>
        </p:nvCxnSpPr>
        <p:spPr>
          <a:xfrm>
            <a:off x="0" y="1142096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8" name="Google Shape;238;p11"/>
          <p:cNvSpPr txBox="1"/>
          <p:nvPr/>
        </p:nvSpPr>
        <p:spPr>
          <a:xfrm>
            <a:off x="868658" y="83165"/>
            <a:ext cx="29706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알람 해결 방법</a:t>
            </a:r>
            <a:endParaRPr/>
          </a:p>
        </p:txBody>
      </p:sp>
      <p:sp>
        <p:nvSpPr>
          <p:cNvPr id="239" name="Google Shape;239;p11"/>
          <p:cNvSpPr txBox="1"/>
          <p:nvPr/>
        </p:nvSpPr>
        <p:spPr>
          <a:xfrm>
            <a:off x="66174" y="140555"/>
            <a:ext cx="103105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2-4,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멀티 쓰레드 프로그램 설계를 위한 8가지 규칙" id="240" name="Google Shape;24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690688"/>
            <a:ext cx="4397943" cy="4397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7340" y="1461183"/>
            <a:ext cx="4977679" cy="920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0037" y="2517516"/>
            <a:ext cx="4959110" cy="395066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1"/>
          <p:cNvSpPr/>
          <p:nvPr/>
        </p:nvSpPr>
        <p:spPr>
          <a:xfrm>
            <a:off x="10002644" y="6515732"/>
            <a:ext cx="2178203" cy="3088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12"/>
          <p:cNvCxnSpPr/>
          <p:nvPr/>
        </p:nvCxnSpPr>
        <p:spPr>
          <a:xfrm>
            <a:off x="0" y="1142096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0" name="Google Shape;250;p12"/>
          <p:cNvSpPr txBox="1"/>
          <p:nvPr/>
        </p:nvSpPr>
        <p:spPr>
          <a:xfrm>
            <a:off x="902111" y="83165"/>
            <a:ext cx="28472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그래픽 문제점</a:t>
            </a:r>
            <a:endParaRPr/>
          </a:p>
        </p:txBody>
      </p:sp>
      <p:sp>
        <p:nvSpPr>
          <p:cNvPr id="251" name="Google Shape;251;p12"/>
          <p:cNvSpPr txBox="1"/>
          <p:nvPr/>
        </p:nvSpPr>
        <p:spPr>
          <a:xfrm>
            <a:off x="66174" y="140555"/>
            <a:ext cx="8483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2,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2"/>
          <p:cNvSpPr/>
          <p:nvPr/>
        </p:nvSpPr>
        <p:spPr>
          <a:xfrm>
            <a:off x="10002644" y="6515732"/>
            <a:ext cx="2178203" cy="3088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0854" y="1142082"/>
            <a:ext cx="8934383" cy="297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4992" y="4078063"/>
            <a:ext cx="3842727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1298" y="4563472"/>
            <a:ext cx="392430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9751" y="5728532"/>
            <a:ext cx="3067050" cy="790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12"/>
          <p:cNvCxnSpPr/>
          <p:nvPr/>
        </p:nvCxnSpPr>
        <p:spPr>
          <a:xfrm flipH="1">
            <a:off x="5493194" y="5345171"/>
            <a:ext cx="1074525" cy="745553"/>
          </a:xfrm>
          <a:prstGeom prst="straightConnector1">
            <a:avLst/>
          </a:prstGeom>
          <a:noFill/>
          <a:ln cap="flat" cmpd="sng" w="9525">
            <a:solidFill>
              <a:srgbClr val="8296B0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58" name="Google Shape;258;p12"/>
          <p:cNvSpPr/>
          <p:nvPr/>
        </p:nvSpPr>
        <p:spPr>
          <a:xfrm>
            <a:off x="2797039" y="4310938"/>
            <a:ext cx="3770680" cy="1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2"/>
          <p:cNvSpPr/>
          <p:nvPr/>
        </p:nvSpPr>
        <p:spPr>
          <a:xfrm>
            <a:off x="2797039" y="4697398"/>
            <a:ext cx="3770680" cy="1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p12"/>
          <p:cNvCxnSpPr>
            <a:endCxn id="255" idx="1"/>
          </p:cNvCxnSpPr>
          <p:nvPr/>
        </p:nvCxnSpPr>
        <p:spPr>
          <a:xfrm>
            <a:off x="4276498" y="4472647"/>
            <a:ext cx="2314800" cy="843300"/>
          </a:xfrm>
          <a:prstGeom prst="straightConnector1">
            <a:avLst/>
          </a:prstGeom>
          <a:noFill/>
          <a:ln cap="flat" cmpd="sng" w="9525">
            <a:solidFill>
              <a:srgbClr val="8296B0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" name="Google Shape;266;p13"/>
          <p:cNvCxnSpPr/>
          <p:nvPr/>
        </p:nvCxnSpPr>
        <p:spPr>
          <a:xfrm>
            <a:off x="0" y="1142096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7" name="Google Shape;267;p13"/>
          <p:cNvSpPr txBox="1"/>
          <p:nvPr/>
        </p:nvSpPr>
        <p:spPr>
          <a:xfrm>
            <a:off x="824054" y="83165"/>
            <a:ext cx="11544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 연</a:t>
            </a:r>
            <a:endParaRPr/>
          </a:p>
        </p:txBody>
      </p:sp>
      <p:sp>
        <p:nvSpPr>
          <p:cNvPr id="268" name="Google Shape;268;p13"/>
          <p:cNvSpPr txBox="1"/>
          <p:nvPr/>
        </p:nvSpPr>
        <p:spPr>
          <a:xfrm>
            <a:off x="66174" y="140555"/>
            <a:ext cx="8483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3,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13"/>
          <p:cNvCxnSpPr/>
          <p:nvPr/>
        </p:nvCxnSpPr>
        <p:spPr>
          <a:xfrm>
            <a:off x="0" y="1142096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0" name="Google Shape;27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7322" y="1688491"/>
            <a:ext cx="4763777" cy="436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3"/>
          <p:cNvSpPr/>
          <p:nvPr/>
        </p:nvSpPr>
        <p:spPr>
          <a:xfrm>
            <a:off x="10002644" y="6515732"/>
            <a:ext cx="2178203" cy="3088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14"/>
          <p:cNvGrpSpPr/>
          <p:nvPr/>
        </p:nvGrpSpPr>
        <p:grpSpPr>
          <a:xfrm>
            <a:off x="2119228" y="938571"/>
            <a:ext cx="7190807" cy="4559142"/>
            <a:chOff x="2411389" y="1420233"/>
            <a:chExt cx="7190807" cy="4559142"/>
          </a:xfrm>
        </p:grpSpPr>
        <p:sp>
          <p:nvSpPr>
            <p:cNvPr id="277" name="Google Shape;277;p14"/>
            <p:cNvSpPr txBox="1"/>
            <p:nvPr/>
          </p:nvSpPr>
          <p:spPr>
            <a:xfrm>
              <a:off x="2411389" y="1420233"/>
              <a:ext cx="2641589" cy="22159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「</a:t>
              </a:r>
              <a:endParaRPr/>
            </a:p>
          </p:txBody>
        </p:sp>
        <p:sp>
          <p:nvSpPr>
            <p:cNvPr id="278" name="Google Shape;278;p14"/>
            <p:cNvSpPr txBox="1"/>
            <p:nvPr/>
          </p:nvSpPr>
          <p:spPr>
            <a:xfrm>
              <a:off x="8303443" y="3763384"/>
              <a:ext cx="1298753" cy="22159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」 </a:t>
              </a:r>
              <a:endParaRPr/>
            </a:p>
          </p:txBody>
        </p:sp>
      </p:grpSp>
      <p:sp>
        <p:nvSpPr>
          <p:cNvPr id="279" name="Google Shape;279;p14"/>
          <p:cNvSpPr txBox="1"/>
          <p:nvPr/>
        </p:nvSpPr>
        <p:spPr>
          <a:xfrm>
            <a:off x="3479180" y="1498158"/>
            <a:ext cx="4935165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여러 가지 프로젝트 중 다소 어려운 아날로그 시계를 하게 되었는데, 수업 때 배운 내용들을 토대로 시작하였고 저희가 추가하고자 하는 내용들을 각자 공부하면서 개인 공부까지 하여 더 좋았던 거 같습니다. 첫 팀프로젝트지만 서로 부족한 부분을 채워주며 여기까지 오게 되었고 이렇게 잘 마무리하게 되었습니다.</a:t>
            </a:r>
            <a:endParaRPr sz="2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4"/>
          <p:cNvSpPr txBox="1"/>
          <p:nvPr/>
        </p:nvSpPr>
        <p:spPr>
          <a:xfrm>
            <a:off x="824054" y="83165"/>
            <a:ext cx="11544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 감</a:t>
            </a:r>
            <a:endParaRPr/>
          </a:p>
        </p:txBody>
      </p:sp>
      <p:sp>
        <p:nvSpPr>
          <p:cNvPr id="281" name="Google Shape;281;p14"/>
          <p:cNvSpPr txBox="1"/>
          <p:nvPr/>
        </p:nvSpPr>
        <p:spPr>
          <a:xfrm>
            <a:off x="66174" y="140555"/>
            <a:ext cx="8483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4,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4"/>
          <p:cNvSpPr/>
          <p:nvPr/>
        </p:nvSpPr>
        <p:spPr>
          <a:xfrm>
            <a:off x="10002644" y="6515732"/>
            <a:ext cx="2178203" cy="308815"/>
          </a:xfrm>
          <a:prstGeom prst="rect">
            <a:avLst/>
          </a:prstGeom>
          <a:solidFill>
            <a:srgbClr val="2263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2644" y="6345044"/>
            <a:ext cx="2193081" cy="479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5"/>
          <p:cNvSpPr txBox="1"/>
          <p:nvPr/>
        </p:nvSpPr>
        <p:spPr>
          <a:xfrm>
            <a:off x="4937124" y="3097252"/>
            <a:ext cx="228460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2"/>
          <p:cNvCxnSpPr/>
          <p:nvPr/>
        </p:nvCxnSpPr>
        <p:spPr>
          <a:xfrm>
            <a:off x="883920" y="2448560"/>
            <a:ext cx="11308080" cy="0"/>
          </a:xfrm>
          <a:prstGeom prst="straightConnector1">
            <a:avLst/>
          </a:prstGeom>
          <a:noFill/>
          <a:ln cap="flat" cmpd="sng" w="1905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5" name="Google Shape;95;p2"/>
          <p:cNvSpPr txBox="1"/>
          <p:nvPr/>
        </p:nvSpPr>
        <p:spPr>
          <a:xfrm>
            <a:off x="955040" y="1767840"/>
            <a:ext cx="18204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Contents.</a:t>
            </a:r>
            <a:endParaRPr b="1" sz="28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2"/>
          <p:cNvGrpSpPr/>
          <p:nvPr/>
        </p:nvGrpSpPr>
        <p:grpSpPr>
          <a:xfrm>
            <a:off x="856623" y="2936557"/>
            <a:ext cx="2169945" cy="523220"/>
            <a:chOff x="856623" y="2936557"/>
            <a:chExt cx="2169945" cy="523220"/>
          </a:xfrm>
        </p:grpSpPr>
        <p:sp>
          <p:nvSpPr>
            <p:cNvPr id="97" name="Google Shape;97;p2"/>
            <p:cNvSpPr txBox="1"/>
            <p:nvPr/>
          </p:nvSpPr>
          <p:spPr>
            <a:xfrm>
              <a:off x="856623" y="2967335"/>
              <a:ext cx="35939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sz="24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 txBox="1"/>
            <p:nvPr/>
          </p:nvSpPr>
          <p:spPr>
            <a:xfrm>
              <a:off x="1498586" y="2936557"/>
              <a:ext cx="15279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개발 목적</a:t>
              </a:r>
              <a:endParaRPr/>
            </a:p>
          </p:txBody>
        </p:sp>
      </p:grpSp>
      <p:grpSp>
        <p:nvGrpSpPr>
          <p:cNvPr id="99" name="Google Shape;99;p2"/>
          <p:cNvGrpSpPr/>
          <p:nvPr/>
        </p:nvGrpSpPr>
        <p:grpSpPr>
          <a:xfrm>
            <a:off x="856623" y="3887428"/>
            <a:ext cx="3192661" cy="523220"/>
            <a:chOff x="856623" y="2936557"/>
            <a:chExt cx="3192661" cy="523220"/>
          </a:xfrm>
        </p:grpSpPr>
        <p:sp>
          <p:nvSpPr>
            <p:cNvPr id="100" name="Google Shape;100;p2"/>
            <p:cNvSpPr txBox="1"/>
            <p:nvPr/>
          </p:nvSpPr>
          <p:spPr>
            <a:xfrm>
              <a:off x="856623" y="2967335"/>
              <a:ext cx="35939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sz="24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1498586" y="2936557"/>
              <a:ext cx="2550698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구현 및 개발과정</a:t>
              </a:r>
              <a:endParaRPr/>
            </a:p>
          </p:txBody>
        </p:sp>
      </p:grpSp>
      <p:grpSp>
        <p:nvGrpSpPr>
          <p:cNvPr id="102" name="Google Shape;102;p2"/>
          <p:cNvGrpSpPr/>
          <p:nvPr/>
        </p:nvGrpSpPr>
        <p:grpSpPr>
          <a:xfrm>
            <a:off x="856623" y="4838299"/>
            <a:ext cx="1467830" cy="523220"/>
            <a:chOff x="856623" y="2936557"/>
            <a:chExt cx="1467830" cy="523220"/>
          </a:xfrm>
        </p:grpSpPr>
        <p:sp>
          <p:nvSpPr>
            <p:cNvPr id="103" name="Google Shape;103;p2"/>
            <p:cNvSpPr txBox="1"/>
            <p:nvPr/>
          </p:nvSpPr>
          <p:spPr>
            <a:xfrm>
              <a:off x="856623" y="2967335"/>
              <a:ext cx="35939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sz="24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1498586" y="2936557"/>
              <a:ext cx="82586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시연</a:t>
              </a:r>
              <a:endParaRPr/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855502" y="5718666"/>
            <a:ext cx="1467830" cy="523220"/>
            <a:chOff x="856623" y="2936557"/>
            <a:chExt cx="1467830" cy="523220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856623" y="2967335"/>
              <a:ext cx="3561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1" sz="24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1498586" y="2936557"/>
              <a:ext cx="82586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790601" y="83165"/>
            <a:ext cx="20008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 목적</a:t>
            </a:r>
            <a:endParaRPr/>
          </a:p>
        </p:txBody>
      </p:sp>
      <p:sp>
        <p:nvSpPr>
          <p:cNvPr id="114" name="Google Shape;114;p3"/>
          <p:cNvSpPr txBox="1"/>
          <p:nvPr/>
        </p:nvSpPr>
        <p:spPr>
          <a:xfrm>
            <a:off x="66174" y="140555"/>
            <a:ext cx="8483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1,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" name="Google Shape;115;p3"/>
          <p:cNvGrpSpPr/>
          <p:nvPr/>
        </p:nvGrpSpPr>
        <p:grpSpPr>
          <a:xfrm>
            <a:off x="1783305" y="2382592"/>
            <a:ext cx="2328557" cy="1841939"/>
            <a:chOff x="1997435" y="2140449"/>
            <a:chExt cx="2328557" cy="1841939"/>
          </a:xfrm>
        </p:grpSpPr>
        <p:sp>
          <p:nvSpPr>
            <p:cNvPr id="116" name="Google Shape;116;p3"/>
            <p:cNvSpPr/>
            <p:nvPr/>
          </p:nvSpPr>
          <p:spPr>
            <a:xfrm>
              <a:off x="2538272" y="2351076"/>
              <a:ext cx="1418888" cy="14188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"/>
            <p:cNvSpPr txBox="1"/>
            <p:nvPr/>
          </p:nvSpPr>
          <p:spPr>
            <a:xfrm rot="-1800000">
              <a:off x="2066093" y="2630531"/>
              <a:ext cx="2191241" cy="861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5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EVENT</a:t>
              </a:r>
              <a:endParaRPr b="1" sz="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3"/>
          <p:cNvGrpSpPr/>
          <p:nvPr/>
        </p:nvGrpSpPr>
        <p:grpSpPr>
          <a:xfrm>
            <a:off x="2855319" y="4554745"/>
            <a:ext cx="2606810" cy="2606810"/>
            <a:chOff x="3033739" y="4532039"/>
            <a:chExt cx="2606810" cy="2606810"/>
          </a:xfrm>
        </p:grpSpPr>
        <p:sp>
          <p:nvSpPr>
            <p:cNvPr id="119" name="Google Shape;119;p3"/>
            <p:cNvSpPr/>
            <p:nvPr/>
          </p:nvSpPr>
          <p:spPr>
            <a:xfrm>
              <a:off x="3616549" y="5130297"/>
              <a:ext cx="1418888" cy="14188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"/>
            <p:cNvSpPr txBox="1"/>
            <p:nvPr/>
          </p:nvSpPr>
          <p:spPr>
            <a:xfrm rot="-8100000">
              <a:off x="2924738" y="5404557"/>
              <a:ext cx="2824812" cy="861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5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Graphics</a:t>
              </a:r>
              <a:endParaRPr b="1" sz="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" name="Google Shape;121;p3"/>
          <p:cNvGrpSpPr/>
          <p:nvPr/>
        </p:nvGrpSpPr>
        <p:grpSpPr>
          <a:xfrm>
            <a:off x="7491598" y="2121392"/>
            <a:ext cx="2451749" cy="2451749"/>
            <a:chOff x="7048427" y="1778453"/>
            <a:chExt cx="2451749" cy="2451749"/>
          </a:xfrm>
        </p:grpSpPr>
        <p:sp>
          <p:nvSpPr>
            <p:cNvPr id="122" name="Google Shape;122;p3"/>
            <p:cNvSpPr/>
            <p:nvPr/>
          </p:nvSpPr>
          <p:spPr>
            <a:xfrm>
              <a:off x="7466729" y="2342856"/>
              <a:ext cx="1418888" cy="14188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"/>
            <p:cNvSpPr txBox="1"/>
            <p:nvPr/>
          </p:nvSpPr>
          <p:spPr>
            <a:xfrm rot="2700000">
              <a:off x="7202373" y="2342608"/>
              <a:ext cx="2143857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Window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Builder</a:t>
              </a:r>
              <a:endPara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6530793" y="5153003"/>
            <a:ext cx="1569523" cy="1433601"/>
            <a:chOff x="6475168" y="5016415"/>
            <a:chExt cx="1569523" cy="1433601"/>
          </a:xfrm>
        </p:grpSpPr>
        <p:sp>
          <p:nvSpPr>
            <p:cNvPr id="125" name="Google Shape;125;p3"/>
            <p:cNvSpPr txBox="1"/>
            <p:nvPr/>
          </p:nvSpPr>
          <p:spPr>
            <a:xfrm>
              <a:off x="7304296" y="5018111"/>
              <a:ext cx="704040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b="1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6599807" y="5016415"/>
              <a:ext cx="1418888" cy="14188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"/>
            <p:cNvSpPr txBox="1"/>
            <p:nvPr/>
          </p:nvSpPr>
          <p:spPr>
            <a:xfrm rot="-1800000">
              <a:off x="6602538" y="5317274"/>
              <a:ext cx="1314784" cy="861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5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GUI</a:t>
              </a:r>
              <a:endParaRPr sz="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4616285" y="1159857"/>
            <a:ext cx="2297488" cy="1418888"/>
            <a:chOff x="4571681" y="1159857"/>
            <a:chExt cx="2297488" cy="1418888"/>
          </a:xfrm>
        </p:grpSpPr>
        <p:sp>
          <p:nvSpPr>
            <p:cNvPr id="129" name="Google Shape;129;p3"/>
            <p:cNvSpPr/>
            <p:nvPr/>
          </p:nvSpPr>
          <p:spPr>
            <a:xfrm>
              <a:off x="5048400" y="1159857"/>
              <a:ext cx="1418888" cy="14188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4571681" y="1347566"/>
              <a:ext cx="2297488" cy="861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5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Thread</a:t>
              </a:r>
              <a:endParaRPr b="1" sz="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3"/>
          <p:cNvSpPr txBox="1"/>
          <p:nvPr/>
        </p:nvSpPr>
        <p:spPr>
          <a:xfrm>
            <a:off x="3852739" y="2905173"/>
            <a:ext cx="3699156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endParaRPr b="1" sz="1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"/>
          <p:cNvSpPr/>
          <p:nvPr/>
        </p:nvSpPr>
        <p:spPr>
          <a:xfrm>
            <a:off x="10002644" y="6515732"/>
            <a:ext cx="2178203" cy="3088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4"/>
          <p:cNvCxnSpPr/>
          <p:nvPr/>
        </p:nvCxnSpPr>
        <p:spPr>
          <a:xfrm>
            <a:off x="0" y="1142096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" name="Google Shape;139;p4"/>
          <p:cNvSpPr txBox="1"/>
          <p:nvPr/>
        </p:nvSpPr>
        <p:spPr>
          <a:xfrm>
            <a:off x="779450" y="83165"/>
            <a:ext cx="52597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시계를 어떻게 구현하는가?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66174" y="140555"/>
            <a:ext cx="73289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7016" y="1504460"/>
            <a:ext cx="6819900" cy="45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6906" y="6189180"/>
            <a:ext cx="9640499" cy="255839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4"/>
          <p:cNvSpPr/>
          <p:nvPr/>
        </p:nvSpPr>
        <p:spPr>
          <a:xfrm>
            <a:off x="10002644" y="6515732"/>
            <a:ext cx="2178203" cy="3088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5"/>
          <p:cNvCxnSpPr/>
          <p:nvPr/>
        </p:nvCxnSpPr>
        <p:spPr>
          <a:xfrm>
            <a:off x="0" y="1142096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" name="Google Shape;150;p5"/>
          <p:cNvSpPr txBox="1"/>
          <p:nvPr/>
        </p:nvSpPr>
        <p:spPr>
          <a:xfrm>
            <a:off x="790601" y="83165"/>
            <a:ext cx="11544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초 안</a:t>
            </a:r>
            <a:endParaRPr/>
          </a:p>
        </p:txBody>
      </p:sp>
      <p:sp>
        <p:nvSpPr>
          <p:cNvPr id="151" name="Google Shape;151;p5"/>
          <p:cNvSpPr txBox="1"/>
          <p:nvPr/>
        </p:nvSpPr>
        <p:spPr>
          <a:xfrm>
            <a:off x="66174" y="140555"/>
            <a:ext cx="8483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2,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8086" y="1719093"/>
            <a:ext cx="4147802" cy="416875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 txBox="1"/>
          <p:nvPr/>
        </p:nvSpPr>
        <p:spPr>
          <a:xfrm>
            <a:off x="6356715" y="2308302"/>
            <a:ext cx="513473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시계의 좌표를 구해 Graphics 클래스의 drawLine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사용하여 초침, 분침, 시침, 그리고 drawImage로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외부 이미지를 그림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이후 추가할 기능을 위해 메뉴바 구성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10002644" y="6515732"/>
            <a:ext cx="2178203" cy="3088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p6"/>
          <p:cNvCxnSpPr/>
          <p:nvPr/>
        </p:nvCxnSpPr>
        <p:spPr>
          <a:xfrm>
            <a:off x="0" y="1142096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1" name="Google Shape;161;p6"/>
          <p:cNvSpPr txBox="1"/>
          <p:nvPr/>
        </p:nvSpPr>
        <p:spPr>
          <a:xfrm>
            <a:off x="790601" y="83165"/>
            <a:ext cx="399019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무엇이 더 필요한가?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6"/>
          <p:cNvSpPr txBox="1"/>
          <p:nvPr/>
        </p:nvSpPr>
        <p:spPr>
          <a:xfrm>
            <a:off x="66174" y="140555"/>
            <a:ext cx="8483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2,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9316" y="1806192"/>
            <a:ext cx="3639524" cy="365790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6"/>
          <p:cNvSpPr txBox="1"/>
          <p:nvPr/>
        </p:nvSpPr>
        <p:spPr>
          <a:xfrm>
            <a:off x="6731079" y="1806193"/>
            <a:ext cx="3828770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AutoNum type="arabicPeriod"/>
            </a:pPr>
            <a:r>
              <a:rPr lang="ko-KR"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컴포넌트 구성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t/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AutoNum type="arabicPeriod"/>
            </a:pPr>
            <a:r>
              <a:rPr lang="ko-KR"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테마 바꾸기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t/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세계의 시간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알람</a:t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10002644" y="6515732"/>
            <a:ext cx="2178203" cy="3088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7"/>
          <p:cNvCxnSpPr/>
          <p:nvPr/>
        </p:nvCxnSpPr>
        <p:spPr>
          <a:xfrm>
            <a:off x="0" y="1142096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2" name="Google Shape;172;p7"/>
          <p:cNvSpPr txBox="1"/>
          <p:nvPr/>
        </p:nvSpPr>
        <p:spPr>
          <a:xfrm>
            <a:off x="890960" y="83165"/>
            <a:ext cx="28472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컴포넌트 구성</a:t>
            </a:r>
            <a:endParaRPr/>
          </a:p>
        </p:txBody>
      </p:sp>
      <p:sp>
        <p:nvSpPr>
          <p:cNvPr id="173" name="Google Shape;173;p7"/>
          <p:cNvSpPr txBox="1"/>
          <p:nvPr/>
        </p:nvSpPr>
        <p:spPr>
          <a:xfrm>
            <a:off x="66174" y="140555"/>
            <a:ext cx="103105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2-1,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7138542" y="1953928"/>
            <a:ext cx="4443858" cy="3554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이클립스 GUI Tool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WindowBuilder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장점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AutoNum type="arabicPeriod"/>
            </a:pPr>
            <a:r>
              <a:rPr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실시간으로 위치 확인 가능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AutoNum type="arabicPeriod"/>
            </a:pPr>
            <a:r>
              <a:rPr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이벤트 매칭 및 배치 간편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AutoNum type="arabicPeriod"/>
            </a:pPr>
            <a:r>
              <a:rPr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컴포넌트 초안 구성 편리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10002644" y="6515732"/>
            <a:ext cx="2178203" cy="3088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016" y="1697749"/>
            <a:ext cx="5394595" cy="4346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8"/>
          <p:cNvCxnSpPr/>
          <p:nvPr/>
        </p:nvCxnSpPr>
        <p:spPr>
          <a:xfrm>
            <a:off x="0" y="1142096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3" name="Google Shape;183;p8"/>
          <p:cNvSpPr txBox="1"/>
          <p:nvPr/>
        </p:nvSpPr>
        <p:spPr>
          <a:xfrm>
            <a:off x="902111" y="83165"/>
            <a:ext cx="24240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테마 바꾸기</a:t>
            </a:r>
            <a:endParaRPr/>
          </a:p>
        </p:txBody>
      </p:sp>
      <p:sp>
        <p:nvSpPr>
          <p:cNvPr id="184" name="Google Shape;184;p8"/>
          <p:cNvSpPr txBox="1"/>
          <p:nvPr/>
        </p:nvSpPr>
        <p:spPr>
          <a:xfrm>
            <a:off x="66174" y="140555"/>
            <a:ext cx="103105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2-2,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2111" y="1817902"/>
            <a:ext cx="1670542" cy="17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7334" y="1778221"/>
            <a:ext cx="1827080" cy="1882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9809" y="4134277"/>
            <a:ext cx="1753701" cy="182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50788" y="4156579"/>
            <a:ext cx="1742496" cy="17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77025" y="2058784"/>
            <a:ext cx="467677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77025" y="2899003"/>
            <a:ext cx="4676775" cy="233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91337" y="3553908"/>
            <a:ext cx="4248150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8"/>
          <p:cNvSpPr/>
          <p:nvPr/>
        </p:nvSpPr>
        <p:spPr>
          <a:xfrm>
            <a:off x="10002644" y="6515732"/>
            <a:ext cx="2178203" cy="3088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"/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p9"/>
          <p:cNvCxnSpPr/>
          <p:nvPr/>
        </p:nvCxnSpPr>
        <p:spPr>
          <a:xfrm>
            <a:off x="0" y="1142096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9" name="Google Shape;199;p9"/>
          <p:cNvSpPr txBox="1"/>
          <p:nvPr/>
        </p:nvSpPr>
        <p:spPr>
          <a:xfrm>
            <a:off x="902111" y="83165"/>
            <a:ext cx="24240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세계의 시간</a:t>
            </a:r>
            <a:endParaRPr/>
          </a:p>
        </p:txBody>
      </p:sp>
      <p:sp>
        <p:nvSpPr>
          <p:cNvPr id="200" name="Google Shape;200;p9"/>
          <p:cNvSpPr txBox="1"/>
          <p:nvPr/>
        </p:nvSpPr>
        <p:spPr>
          <a:xfrm>
            <a:off x="66174" y="140555"/>
            <a:ext cx="103105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2-3,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955" y="1912917"/>
            <a:ext cx="4968435" cy="3520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7169" y="2068629"/>
            <a:ext cx="4524576" cy="352054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9"/>
          <p:cNvSpPr/>
          <p:nvPr/>
        </p:nvSpPr>
        <p:spPr>
          <a:xfrm>
            <a:off x="10002644" y="6515732"/>
            <a:ext cx="2178203" cy="3088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2020100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576C"/>
      </a:accent1>
      <a:accent2>
        <a:srgbClr val="FDBB63"/>
      </a:accent2>
      <a:accent3>
        <a:srgbClr val="2E849F"/>
      </a:accent3>
      <a:accent4>
        <a:srgbClr val="F5DDBD"/>
      </a:accent4>
      <a:accent5>
        <a:srgbClr val="D9D7D6"/>
      </a:accent5>
      <a:accent6>
        <a:srgbClr val="6C6B71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2020-10-04T10:36:58Z</dcterms:created>
  <dc:creator>Yu Saebyeol</dc:creator>
</cp:coreProperties>
</file>